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63" r:id="rId5"/>
    <p:sldId id="257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F8C2B-4F89-9B56-33E2-DB06D37FA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00BDC-341E-6162-7D08-873E8238A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E12B7-D7F7-B7CD-D41F-83E51E97F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6606-E783-994B-B9D4-1BFFD27294E5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9AEE3-13E5-C913-AA2A-2E68904D0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C3267-9143-EABF-B5E0-7E3F67F7D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006B-FCA2-9A45-B0F9-8988CDCEF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5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FA506-64AD-7616-B8CB-54A152617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D42888-4066-E55C-EBF9-5B0A7849F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D547D-EA32-8742-06CA-36A3F7707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6606-E783-994B-B9D4-1BFFD27294E5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86564-EF66-9874-9B5D-004E7602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47A8A-79D2-0E97-720C-71120736F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006B-FCA2-9A45-B0F9-8988CDCEF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40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E9DB64-5B1A-0E67-03D5-B94283157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BAA45F-1F02-8D34-7D57-E20AAC521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8F269-F676-C7CF-8FB5-CD3A2494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6606-E783-994B-B9D4-1BFFD27294E5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7C51C-9BEA-4EF9-9C60-F97DE1341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90D1B-5094-6C1E-9E34-5A6A24203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006B-FCA2-9A45-B0F9-8988CDCEF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79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B80F5-28B7-BD9B-625A-4BC0841A0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87ED2-458C-B6A2-F1CE-8E9D5E483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0A3D9-3AB9-E79D-5ACA-A65BFF8F7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6606-E783-994B-B9D4-1BFFD27294E5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8B95B-2AB9-3CB9-62A4-B652A5718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E0655-7912-32A4-76BE-D650CCA4D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006B-FCA2-9A45-B0F9-8988CDCEF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12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AD1ED-2B2A-53BE-36A5-36467E816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D9B7A4-01A0-07EE-A54D-4C3FF7C4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DD17E-A1E8-605C-B584-577B66339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6606-E783-994B-B9D4-1BFFD27294E5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15373-B851-D1F6-7BBC-9D1C5FB7C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BA3CF-CAB5-6836-CD82-CC436501E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006B-FCA2-9A45-B0F9-8988CDCEF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39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DE28D-C828-E859-37D8-088B7FA26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0E42A-DF8C-58F2-BE33-0F30CF6E21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162846-551D-BB1A-F2E9-876BD308F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91479-EC44-D933-5603-EAB26D943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6606-E783-994B-B9D4-1BFFD27294E5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B01529-018B-A3A0-7829-D3D4EA8CD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C25F6-CDB3-B060-52D5-78803A074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006B-FCA2-9A45-B0F9-8988CDCEF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2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D0D3-05E8-879F-5657-5A26A04F6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77675-3247-7DEC-7159-5E4CDBCCB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D80A7-E883-B358-9121-31F2D3A10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792842-3659-A1CB-5752-F9E7BE50AA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C07AAC-5417-BD62-6FC0-ADBBAB8C96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68D474-DE87-D07B-3C51-D747DFB8F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6606-E783-994B-B9D4-1BFFD27294E5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75F7F4-4A43-9E1F-B593-154F953A8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B7F920-1806-56FA-23EA-B4C039362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006B-FCA2-9A45-B0F9-8988CDCEF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2CF49-6050-CFB0-1C02-07D6B0448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668BB5-8F45-B28F-5696-143333613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6606-E783-994B-B9D4-1BFFD27294E5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9156A2-893B-74D5-4544-E9CC18D99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E2519-8209-4106-D54E-03724D5DE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006B-FCA2-9A45-B0F9-8988CDCEF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33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831A2D-356C-39FA-A492-2920C3055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6606-E783-994B-B9D4-1BFFD27294E5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A6B1DF-3ECC-EC8E-FF71-70426362A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3DFA5-B67E-EF25-BD71-AE7CA1CB6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006B-FCA2-9A45-B0F9-8988CDCEF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2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9FC59-6BC3-D6B5-DEA9-15B640E0A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03A52-8DD0-29A7-3A7D-928C57961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DE65F1-3C00-E3BB-AF5D-E9DA9D6B8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00A97-7C5A-0AB1-8C20-BECCA074E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6606-E783-994B-B9D4-1BFFD27294E5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5CC54-D02B-5A0C-E4BB-4FD11D979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4810C-367C-B91E-34F8-7267D7565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006B-FCA2-9A45-B0F9-8988CDCEF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78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A99AC-56E2-3C04-928A-D05E9CA96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5B0CFE-8716-BA95-E501-3B1C2CEACF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F7DC2E-9987-4A2E-2FFE-68FD5BB11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1AD8B0-9FA3-1A95-A348-F0143F6C3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36606-E783-994B-B9D4-1BFFD27294E5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62B4A-F30B-FDB6-9632-3F498AD7A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928E5-0C9D-720B-6C98-15037D72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006B-FCA2-9A45-B0F9-8988CDCEF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66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F46EEC-5CE4-3363-346C-27E126E6E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29D20-0283-B89B-9411-BC481846A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B0B98-774A-DEF8-96B6-06EF04F347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836606-E783-994B-B9D4-1BFFD27294E5}" type="datetimeFigureOut">
              <a:rPr lang="en-US" smtClean="0"/>
              <a:t>10/13/23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7E6D1-AFA4-22A9-040D-A1CEED1E8E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58547-9797-E88D-E502-79682AF5BA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E0006B-FCA2-9A45-B0F9-8988CDCEF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9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B45D7-EB67-A923-A8B0-39843E132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524" y="-840260"/>
            <a:ext cx="10700951" cy="2387600"/>
          </a:xfrm>
        </p:spPr>
        <p:txBody>
          <a:bodyPr>
            <a:normAutofit/>
          </a:bodyPr>
          <a:lstStyle/>
          <a:p>
            <a:r>
              <a:rPr lang="en-US" b="1" dirty="0">
                <a:latin typeface="Rockwell Nova" panose="02060503020205020403" pitchFamily="18" charset="0"/>
              </a:rPr>
              <a:t>ISLAND Hopping in 2024</a:t>
            </a:r>
          </a:p>
        </p:txBody>
      </p:sp>
    </p:spTree>
    <p:extLst>
      <p:ext uri="{BB962C8B-B14F-4D97-AF65-F5344CB8AC3E}">
        <p14:creationId xmlns:p14="http://schemas.microsoft.com/office/powerpoint/2010/main" val="1390658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55487-3493-C133-C1DD-13A56C4D1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Lot’s of water</a:t>
            </a:r>
          </a:p>
        </p:txBody>
      </p:sp>
      <p:pic>
        <p:nvPicPr>
          <p:cNvPr id="5" name="Content Placeholder 4" descr="A line of colorful row boats pulled up on the shore of a lake. Green birch, Oak, and Pine trees line the shore.&#10;">
            <a:extLst>
              <a:ext uri="{FF2B5EF4-FFF2-40B4-BE49-F238E27FC236}">
                <a16:creationId xmlns:a16="http://schemas.microsoft.com/office/drawing/2014/main" id="{A34D5B42-3403-F36A-8C4C-3262F0CBA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9144000"/>
          </a:xfrm>
        </p:spPr>
      </p:pic>
    </p:spTree>
    <p:extLst>
      <p:ext uri="{BB962C8B-B14F-4D97-AF65-F5344CB8AC3E}">
        <p14:creationId xmlns:p14="http://schemas.microsoft.com/office/powerpoint/2010/main" val="518843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B6E65-D07A-58B9-640F-56210FD49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river with older red brick buildings lining a river. A modern hotel tower stands further back from the shore. In the distance, two modern buildings with tilted, angled roofs rise low.">
            <a:extLst>
              <a:ext uri="{FF2B5EF4-FFF2-40B4-BE49-F238E27FC236}">
                <a16:creationId xmlns:a16="http://schemas.microsoft.com/office/drawing/2014/main" id="{4A68A524-7877-933D-92D0-3FCC13BC1F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9144000"/>
          </a:xfrm>
        </p:spPr>
      </p:pic>
    </p:spTree>
    <p:extLst>
      <p:ext uri="{BB962C8B-B14F-4D97-AF65-F5344CB8AC3E}">
        <p14:creationId xmlns:p14="http://schemas.microsoft.com/office/powerpoint/2010/main" val="127453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D2358-E54C-FC8D-363D-083655639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oh where will it be?</a:t>
            </a:r>
          </a:p>
        </p:txBody>
      </p:sp>
      <p:pic>
        <p:nvPicPr>
          <p:cNvPr id="5" name="Content Placeholder 4" descr="Dr. Sullivan, standing on a sidewalk in front of a large, modern, stainless steel, glass and wood structure curving along the road.">
            <a:extLst>
              <a:ext uri="{FF2B5EF4-FFF2-40B4-BE49-F238E27FC236}">
                <a16:creationId xmlns:a16="http://schemas.microsoft.com/office/drawing/2014/main" id="{54920235-B3EE-4EC2-469D-417E4A174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9144000"/>
          </a:xfrm>
        </p:spPr>
      </p:pic>
    </p:spTree>
    <p:extLst>
      <p:ext uri="{BB962C8B-B14F-4D97-AF65-F5344CB8AC3E}">
        <p14:creationId xmlns:p14="http://schemas.microsoft.com/office/powerpoint/2010/main" val="920643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2F689-32E4-6825-DC6B-1476D9E79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Rockwell Nova" panose="02060503020205020403" pitchFamily="18" charset="0"/>
              </a:rPr>
              <a:t>Across the Atlantic to Tampere, Finland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288AB-E1BD-53F4-4C04-0EE54622E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Rockwell Nova" panose="02060503020205020403" pitchFamily="18" charset="0"/>
              </a:rPr>
              <a:t>Week of August 26, 2024 (final date TBD)</a:t>
            </a:r>
          </a:p>
          <a:p>
            <a:r>
              <a:rPr lang="en-US" dirty="0">
                <a:latin typeface="Rockwell Nova" panose="02060503020205020403" pitchFamily="18" charset="0"/>
              </a:rPr>
              <a:t>Co-hosted by University of Tampere TACCU</a:t>
            </a:r>
          </a:p>
          <a:p>
            <a:r>
              <a:rPr lang="en-US" dirty="0">
                <a:latin typeface="Rockwell Nova" panose="02060503020205020403" pitchFamily="18" charset="0"/>
              </a:rPr>
              <a:t>Modern conference center in the new NOKIA Arena</a:t>
            </a:r>
          </a:p>
          <a:p>
            <a:r>
              <a:rPr lang="en-US" dirty="0">
                <a:latin typeface="Rockwell Nova" panose="02060503020205020403" pitchFamily="18" charset="0"/>
              </a:rPr>
              <a:t>Details will be coming … stay tuned</a:t>
            </a:r>
          </a:p>
          <a:p>
            <a:r>
              <a:rPr lang="en-US" dirty="0">
                <a:latin typeface="Rockwell Nova" panose="02060503020205020403" pitchFamily="18" charset="0"/>
              </a:rPr>
              <a:t>Coordinated with other accessibility events </a:t>
            </a:r>
          </a:p>
          <a:p>
            <a:pPr marL="0" indent="0" algn="ctr">
              <a:buNone/>
            </a:pPr>
            <a:endParaRPr lang="en-US" dirty="0">
              <a:latin typeface="Rockwell Nova" panose="02060503020205020403" pitchFamily="18" charset="0"/>
            </a:endParaRPr>
          </a:p>
          <a:p>
            <a:pPr marL="0" indent="0" algn="ctr">
              <a:buNone/>
            </a:pPr>
            <a:r>
              <a:rPr lang="en-US" dirty="0" err="1">
                <a:latin typeface="Rockwell Nova" panose="02060503020205020403" pitchFamily="18" charset="0"/>
              </a:rPr>
              <a:t>Tervetuloa</a:t>
            </a:r>
            <a:r>
              <a:rPr lang="en-US" dirty="0">
                <a:latin typeface="Rockwell Nova" panose="02060503020205020403" pitchFamily="18" charset="0"/>
              </a:rPr>
              <a:t> </a:t>
            </a:r>
            <a:r>
              <a:rPr lang="en-US" dirty="0" err="1">
                <a:latin typeface="Rockwell Nova" panose="02060503020205020403" pitchFamily="18" charset="0"/>
              </a:rPr>
              <a:t>Suomeen</a:t>
            </a:r>
            <a:r>
              <a:rPr lang="en-US" dirty="0">
                <a:latin typeface="Rockwell Nova" panose="02060503020205020403" pitchFamily="18" charset="0"/>
              </a:rPr>
              <a:t>!</a:t>
            </a:r>
          </a:p>
          <a:p>
            <a:pPr marL="0" indent="0" algn="ctr">
              <a:buNone/>
            </a:pPr>
            <a:r>
              <a:rPr lang="en-US" dirty="0">
                <a:latin typeface="Rockwell Nova" panose="02060503020205020403" pitchFamily="18" charset="0"/>
              </a:rPr>
              <a:t>(Welcome to Finland!)</a:t>
            </a:r>
          </a:p>
        </p:txBody>
      </p:sp>
    </p:spTree>
    <p:extLst>
      <p:ext uri="{BB962C8B-B14F-4D97-AF65-F5344CB8AC3E}">
        <p14:creationId xmlns:p14="http://schemas.microsoft.com/office/powerpoint/2010/main" val="2847683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CCU logo: Purple line drawings of an eye, an ear and a hand on a white background.">
            <a:extLst>
              <a:ext uri="{FF2B5EF4-FFF2-40B4-BE49-F238E27FC236}">
                <a16:creationId xmlns:a16="http://schemas.microsoft.com/office/drawing/2014/main" id="{1CAEAD8C-8D50-5A06-031C-74E7299A6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79" y="1680519"/>
            <a:ext cx="4248552" cy="23848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489A37-D034-4CA3-BBD7-E4AC77C6DA2E}"/>
              </a:ext>
            </a:extLst>
          </p:cNvPr>
          <p:cNvSpPr txBox="1"/>
          <p:nvPr/>
        </p:nvSpPr>
        <p:spPr>
          <a:xfrm>
            <a:off x="362876" y="4108275"/>
            <a:ext cx="30909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>
                <a:solidFill>
                  <a:srgbClr val="4E008E"/>
                </a:solidFill>
                <a:effectLst/>
                <a:latin typeface="Open Sans" panose="020B0606030504020204" pitchFamily="34" charset="0"/>
              </a:rPr>
              <a:t>Making accessibility </a:t>
            </a:r>
            <a:br>
              <a:rPr lang="en-US" sz="2400" i="0" dirty="0">
                <a:solidFill>
                  <a:srgbClr val="4E008E"/>
                </a:solidFill>
                <a:effectLst/>
                <a:latin typeface="Open Sans" panose="020B0606030504020204" pitchFamily="34" charset="0"/>
              </a:rPr>
            </a:br>
            <a:r>
              <a:rPr lang="en-US" sz="2400" i="0" dirty="0">
                <a:solidFill>
                  <a:srgbClr val="4E008E"/>
                </a:solidFill>
                <a:effectLst/>
                <a:latin typeface="Open Sans" panose="020B0606030504020204" pitchFamily="34" charset="0"/>
              </a:rPr>
              <a:t>the new norm</a:t>
            </a:r>
          </a:p>
          <a:p>
            <a:endParaRPr lang="en-US" dirty="0"/>
          </a:p>
        </p:txBody>
      </p:sp>
      <p:pic>
        <p:nvPicPr>
          <p:cNvPr id="6" name="Picture 2" descr="Map of Finland">
            <a:extLst>
              <a:ext uri="{FF2B5EF4-FFF2-40B4-BE49-F238E27FC236}">
                <a16:creationId xmlns:a16="http://schemas.microsoft.com/office/drawing/2014/main" id="{D345D5E7-B96F-1203-EE78-51A80B789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6" y="0"/>
            <a:ext cx="39608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qr code with purple text&#10;&#10;">
            <a:extLst>
              <a:ext uri="{FF2B5EF4-FFF2-40B4-BE49-F238E27FC236}">
                <a16:creationId xmlns:a16="http://schemas.microsoft.com/office/drawing/2014/main" id="{6488CE4E-AB1B-B282-4361-856E6487E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568" y="1521940"/>
            <a:ext cx="3048000" cy="304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5CF09B-2EBE-AF8B-7E40-E5C07D7F1621}"/>
              </a:ext>
            </a:extLst>
          </p:cNvPr>
          <p:cNvSpPr txBox="1"/>
          <p:nvPr/>
        </p:nvSpPr>
        <p:spPr>
          <a:xfrm>
            <a:off x="237201" y="278709"/>
            <a:ext cx="717215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ctr"/>
            <a:r>
              <a:rPr lang="en-US" sz="2000" b="0" i="0" dirty="0">
                <a:solidFill>
                  <a:srgbClr val="333333"/>
                </a:solidFill>
                <a:effectLst/>
                <a:latin typeface="Libre Franklin" panose="020F0502020204030204" pitchFamily="34" charset="0"/>
              </a:rPr>
              <a:t> </a:t>
            </a:r>
            <a:r>
              <a:rPr lang="en-US" sz="2000" b="1" i="0" u="none" strike="noStrike" cap="all" dirty="0">
                <a:solidFill>
                  <a:srgbClr val="0A0A0A"/>
                </a:solidFill>
                <a:effectLst/>
                <a:latin typeface="Libre Franklin" panose="020F0502020204030204" pitchFamily="34" charset="0"/>
              </a:rPr>
              <a:t>ISLAND 2024</a:t>
            </a:r>
            <a:endParaRPr lang="en-US" sz="2000" b="1" i="0" cap="all" dirty="0">
              <a:solidFill>
                <a:srgbClr val="222222"/>
              </a:solidFill>
              <a:effectLst/>
              <a:latin typeface="Libre Franklin" panose="020F0502020204030204" pitchFamily="34" charset="0"/>
            </a:endParaRPr>
          </a:p>
          <a:p>
            <a:pPr algn="l" fontAlgn="ctr"/>
            <a:r>
              <a:rPr lang="en-US" sz="2000" b="0" i="0" dirty="0">
                <a:solidFill>
                  <a:srgbClr val="0A0A0A"/>
                </a:solidFill>
                <a:effectLst/>
                <a:latin typeface="Libre Franklin" panose="020F0502020204030204" pitchFamily="34" charset="0"/>
              </a:rPr>
              <a:t>Inclusion in Science Learning, a New Direction, conference </a:t>
            </a:r>
          </a:p>
          <a:p>
            <a:pPr algn="l" fontAlgn="ctr"/>
            <a:r>
              <a:rPr lang="en-US" sz="2000" b="0" i="0" dirty="0">
                <a:solidFill>
                  <a:srgbClr val="0A0A0A"/>
                </a:solidFill>
                <a:effectLst/>
                <a:latin typeface="Libre Franklin" panose="020F0502020204030204" pitchFamily="34" charset="0"/>
              </a:rPr>
              <a:t>on disability and 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565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89</Words>
  <Application>Microsoft Macintosh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Aptos Display</vt:lpstr>
      <vt:lpstr>Arial</vt:lpstr>
      <vt:lpstr>Libre Franklin</vt:lpstr>
      <vt:lpstr>Open Sans</vt:lpstr>
      <vt:lpstr>Rockwell Nova</vt:lpstr>
      <vt:lpstr>Office Theme</vt:lpstr>
      <vt:lpstr>ISLAND Hopping in 2024</vt:lpstr>
      <vt:lpstr>Lot’s of water</vt:lpstr>
      <vt:lpstr>PowerPoint Presentation</vt:lpstr>
      <vt:lpstr>Where oh where will it be?</vt:lpstr>
      <vt:lpstr>Across the Atlantic to Tampere, Finland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ISLAND Hopping in 2024</dc:title>
  <dc:creator>Mark Hakkinen</dc:creator>
  <cp:lastModifiedBy>Hakkinen, Mark T</cp:lastModifiedBy>
  <cp:revision>9</cp:revision>
  <dcterms:created xsi:type="dcterms:W3CDTF">2023-10-13T03:46:21Z</dcterms:created>
  <dcterms:modified xsi:type="dcterms:W3CDTF">2023-10-13T17:35:34Z</dcterms:modified>
</cp:coreProperties>
</file>